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4" r:id="rId6"/>
    <p:sldId id="266" r:id="rId7"/>
    <p:sldId id="265" r:id="rId8"/>
    <p:sldId id="267" r:id="rId9"/>
    <p:sldId id="269" r:id="rId10"/>
    <p:sldId id="270" r:id="rId11"/>
    <p:sldId id="271" r:id="rId12"/>
    <p:sldId id="27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1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8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2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1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3F14-B624-42D8-8825-7EC49A9107A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34F1-26C1-4DDE-8661-6372AAD4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9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1967" cy="28778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Gabbs</a:t>
            </a:r>
            <a:r>
              <a:rPr lang="en-US" dirty="0" smtClean="0"/>
              <a:t> Valley Range-Well Exposed Segment of the Walker Lane in West-Central Nevada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82" y="3491466"/>
            <a:ext cx="2489791" cy="243430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Ekren</a:t>
            </a:r>
            <a:r>
              <a:rPr lang="en-US" dirty="0" smtClean="0"/>
              <a:t> and Byers, 1984</a:t>
            </a:r>
          </a:p>
          <a:p>
            <a:r>
              <a:rPr lang="en-US" dirty="0" smtClean="0"/>
              <a:t>1984 Annual meeting of the Geological Society of America</a:t>
            </a:r>
          </a:p>
          <a:p>
            <a:r>
              <a:rPr lang="en-US" dirty="0" smtClean="0"/>
              <a:t>Presentation by Kurt Kraal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52" y="223283"/>
            <a:ext cx="4357577" cy="6536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0251" y="3370521"/>
            <a:ext cx="2764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Goals: Using Geologic Maps, constrain displacement, style, and timing of faulting in this section of the walker 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1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Two: Left Slip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0349" y="-610563"/>
            <a:ext cx="6722482" cy="8327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125142" y="1330378"/>
            <a:ext cx="652576" cy="983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603810" y="1912096"/>
            <a:ext cx="985512" cy="10141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881282" y="1613683"/>
            <a:ext cx="879185" cy="956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55716" y="1521811"/>
            <a:ext cx="23294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exist, many show small displacement </a:t>
            </a:r>
          </a:p>
          <a:p>
            <a:r>
              <a:rPr lang="en-US" dirty="0" smtClean="0"/>
              <a:t>Seem to form a single system with right slip faults as conjugate wrench faults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847144" y="606008"/>
            <a:ext cx="1784332" cy="1951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99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Three: Normal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0349" y="-610563"/>
            <a:ext cx="6722482" cy="8327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55716" y="1521811"/>
            <a:ext cx="2329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Listric</a:t>
            </a:r>
            <a:r>
              <a:rPr lang="en-US" dirty="0" smtClean="0"/>
              <a:t> Normal Fault Example: from </a:t>
            </a:r>
            <a:r>
              <a:rPr lang="en-US" dirty="0" err="1" smtClean="0"/>
              <a:t>Wildhorse</a:t>
            </a:r>
            <a:r>
              <a:rPr lang="en-US" dirty="0" smtClean="0"/>
              <a:t> Canyon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36065" y="2445141"/>
            <a:ext cx="1467293" cy="12868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Three: </a:t>
            </a:r>
            <a:r>
              <a:rPr lang="en-US" dirty="0" err="1" smtClean="0"/>
              <a:t>Listric</a:t>
            </a:r>
            <a:r>
              <a:rPr lang="en-US" dirty="0" smtClean="0"/>
              <a:t>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0349" y="-610563"/>
            <a:ext cx="6722482" cy="8327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55716" y="1521811"/>
            <a:ext cx="2329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from </a:t>
            </a:r>
            <a:r>
              <a:rPr lang="en-US" dirty="0" err="1" smtClean="0"/>
              <a:t>Wildhorse</a:t>
            </a:r>
            <a:r>
              <a:rPr lang="en-US" dirty="0" smtClean="0"/>
              <a:t> Canyon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36065" y="2445141"/>
            <a:ext cx="1467293" cy="12868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56378"/>
            <a:ext cx="6297482" cy="69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4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study presents maps of the </a:t>
            </a:r>
            <a:r>
              <a:rPr lang="en-US" dirty="0" err="1" smtClean="0"/>
              <a:t>Gabbs</a:t>
            </a:r>
            <a:r>
              <a:rPr lang="en-US" dirty="0" smtClean="0"/>
              <a:t> Valley Range and region showing:</a:t>
            </a:r>
          </a:p>
          <a:p>
            <a:pPr lvl="1"/>
            <a:r>
              <a:rPr lang="en-US" dirty="0" smtClean="0"/>
              <a:t>4 northwest-striking right lateral strike-slip faults</a:t>
            </a:r>
          </a:p>
          <a:p>
            <a:pPr lvl="1"/>
            <a:r>
              <a:rPr lang="en-US" dirty="0" smtClean="0"/>
              <a:t>Based on geologic mapping, these 4 faults have at least 4 km of displacement each (up to 10-16 km for 2 of the faults)</a:t>
            </a:r>
          </a:p>
          <a:p>
            <a:pPr lvl="1"/>
            <a:r>
              <a:rPr lang="en-US" dirty="0" smtClean="0"/>
              <a:t>Also a few conjugate left-slip faults in the region, one which has at least 10-15 km of left-slip displacement</a:t>
            </a:r>
          </a:p>
          <a:p>
            <a:pPr lvl="1"/>
            <a:r>
              <a:rPr lang="en-US" dirty="0" err="1" smtClean="0"/>
              <a:t>Listric</a:t>
            </a:r>
            <a:r>
              <a:rPr lang="en-US" dirty="0" smtClean="0"/>
              <a:t> normal faults also occur</a:t>
            </a:r>
          </a:p>
          <a:p>
            <a:pPr lvl="1"/>
            <a:r>
              <a:rPr lang="en-US" dirty="0" smtClean="0"/>
              <a:t>Strike-slip faulting commenced about 25-m.y. and continues into recent time</a:t>
            </a:r>
          </a:p>
        </p:txBody>
      </p:sp>
    </p:spTree>
    <p:extLst>
      <p:ext uri="{BB962C8B-B14F-4D97-AF65-F5344CB8AC3E}">
        <p14:creationId xmlns:p14="http://schemas.microsoft.com/office/powerpoint/2010/main" val="189326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42" y="-304726"/>
            <a:ext cx="10515600" cy="1325563"/>
          </a:xfrm>
        </p:spPr>
        <p:txBody>
          <a:bodyPr/>
          <a:lstStyle/>
          <a:p>
            <a:r>
              <a:rPr lang="en-US" dirty="0" smtClean="0"/>
              <a:t>Regional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166" y="1031581"/>
            <a:ext cx="2505740" cy="55713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Study area lies north of the Pancake Range lineament</a:t>
            </a:r>
          </a:p>
          <a:p>
            <a:r>
              <a:rPr lang="en-US" dirty="0" smtClean="0"/>
              <a:t>This lineament separates conspicuous Strike-Slip faults that lie in a narrow zone (North) from less easily discerned broad regional distributed shear (South)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893134"/>
            <a:ext cx="9175985" cy="60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9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One: Right Slip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8579" y="-666941"/>
            <a:ext cx="6722482" cy="8327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955312" y="3476847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99820" y="4175051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566684" y="4855535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3520" y="1277946"/>
            <a:ext cx="36150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  <a:r>
              <a:rPr lang="en-US" dirty="0" smtClean="0"/>
              <a:t>: Indian Head Fault: </a:t>
            </a:r>
          </a:p>
          <a:p>
            <a:r>
              <a:rPr lang="en-US" b="1" dirty="0" smtClean="0"/>
              <a:t>Location</a:t>
            </a:r>
            <a:r>
              <a:rPr lang="en-US" dirty="0" smtClean="0"/>
              <a:t>: Westernmost fault in Gabs Valley Range</a:t>
            </a:r>
          </a:p>
          <a:p>
            <a:r>
              <a:rPr lang="en-US" b="1" dirty="0" smtClean="0"/>
              <a:t>Total Offset</a:t>
            </a:r>
            <a:r>
              <a:rPr lang="en-US" dirty="0" smtClean="0"/>
              <a:t>: Based on offset of marker bed in </a:t>
            </a:r>
            <a:r>
              <a:rPr lang="en-US" dirty="0" err="1" smtClean="0"/>
              <a:t>Luning</a:t>
            </a:r>
            <a:r>
              <a:rPr lang="en-US" dirty="0" smtClean="0"/>
              <a:t> Formation (Triassic), displacement of this fault is ~4 km</a:t>
            </a:r>
          </a:p>
          <a:p>
            <a:r>
              <a:rPr lang="en-US" b="1" dirty="0" smtClean="0"/>
              <a:t>Youngest Movement: </a:t>
            </a:r>
            <a:r>
              <a:rPr lang="en-US" dirty="0" smtClean="0"/>
              <a:t>Does offset Alluvium, so Pleistocene? </a:t>
            </a:r>
          </a:p>
          <a:p>
            <a:r>
              <a:rPr lang="en-US" b="1" dirty="0" smtClean="0"/>
              <a:t>Oldest Movement: </a:t>
            </a:r>
            <a:r>
              <a:rPr lang="en-US" dirty="0" smtClean="0"/>
              <a:t>before 5.8 M.Y., due to presence of </a:t>
            </a:r>
            <a:r>
              <a:rPr lang="en-US" dirty="0" err="1" smtClean="0"/>
              <a:t>landslipped</a:t>
            </a:r>
            <a:r>
              <a:rPr lang="en-US" dirty="0" smtClean="0"/>
              <a:t> debris from a 5.8 </a:t>
            </a:r>
            <a:r>
              <a:rPr lang="en-US" dirty="0" err="1" smtClean="0"/>
              <a:t>m.y</a:t>
            </a:r>
            <a:r>
              <a:rPr lang="en-US" dirty="0" smtClean="0"/>
              <a:t>. intrusion in exposers east of the fault suggest extensive displacement prior to intrusion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1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One: Right Slip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8579" y="-666941"/>
            <a:ext cx="6722482" cy="8327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955312" y="3476847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99820" y="4175051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566684" y="4855535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3520" y="1277946"/>
            <a:ext cx="36150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  <a:r>
              <a:rPr lang="en-US" dirty="0" smtClean="0"/>
              <a:t>: Indian Head Fault: </a:t>
            </a:r>
          </a:p>
          <a:p>
            <a:r>
              <a:rPr lang="en-US" b="1" dirty="0" smtClean="0"/>
              <a:t>Location</a:t>
            </a:r>
            <a:r>
              <a:rPr lang="en-US" dirty="0" smtClean="0"/>
              <a:t>: Westernmost fault in Gabs Valley Range</a:t>
            </a:r>
          </a:p>
          <a:p>
            <a:r>
              <a:rPr lang="en-US" b="1" dirty="0" smtClean="0"/>
              <a:t>Total Offset</a:t>
            </a:r>
            <a:r>
              <a:rPr lang="en-US" dirty="0" smtClean="0"/>
              <a:t>: Based on offset of marker bed in </a:t>
            </a:r>
            <a:r>
              <a:rPr lang="en-US" dirty="0" err="1" smtClean="0"/>
              <a:t>Luning</a:t>
            </a:r>
            <a:r>
              <a:rPr lang="en-US" dirty="0" smtClean="0"/>
              <a:t> Formation (Triassic), displacement of this fault is ~4 km</a:t>
            </a:r>
          </a:p>
          <a:p>
            <a:r>
              <a:rPr lang="en-US" b="1" dirty="0" smtClean="0"/>
              <a:t>Youngest Movement: </a:t>
            </a:r>
            <a:r>
              <a:rPr lang="en-US" dirty="0" smtClean="0"/>
              <a:t>Does offset Alluvium, so Pleistocene? </a:t>
            </a:r>
          </a:p>
          <a:p>
            <a:r>
              <a:rPr lang="en-US" b="1" dirty="0" smtClean="0"/>
              <a:t>Oldest Movement: </a:t>
            </a:r>
            <a:r>
              <a:rPr lang="en-US" dirty="0" smtClean="0"/>
              <a:t>before 5.8 M.Y., due to presence of </a:t>
            </a:r>
            <a:r>
              <a:rPr lang="en-US" dirty="0" err="1" smtClean="0"/>
              <a:t>landslipped</a:t>
            </a:r>
            <a:r>
              <a:rPr lang="en-US" dirty="0" smtClean="0"/>
              <a:t> debris from a 5.8 </a:t>
            </a:r>
            <a:r>
              <a:rPr lang="en-US" dirty="0" err="1" smtClean="0"/>
              <a:t>m.y</a:t>
            </a:r>
            <a:r>
              <a:rPr lang="en-US" dirty="0" smtClean="0"/>
              <a:t>. intrusion in exposers east of the fault suggest extensive displacement prior to intrusion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30" y="162305"/>
            <a:ext cx="5653308" cy="33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One: Right Slip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8579" y="-666941"/>
            <a:ext cx="6722482" cy="8327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37144" y="798452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33792" y="2191871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36649" y="4094921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3520" y="1277946"/>
            <a:ext cx="36150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  <a:r>
              <a:rPr lang="en-US" dirty="0" smtClean="0"/>
              <a:t>: Gumdrop Hills Fault: </a:t>
            </a:r>
          </a:p>
          <a:p>
            <a:r>
              <a:rPr lang="en-US" b="1" dirty="0" smtClean="0"/>
              <a:t>Location</a:t>
            </a:r>
            <a:r>
              <a:rPr lang="en-US" dirty="0" smtClean="0"/>
              <a:t>: Gills Range</a:t>
            </a:r>
          </a:p>
          <a:p>
            <a:r>
              <a:rPr lang="en-US" b="1" dirty="0" smtClean="0"/>
              <a:t>Total Offset</a:t>
            </a:r>
            <a:r>
              <a:rPr lang="en-US" dirty="0" smtClean="0"/>
              <a:t>: 6.4 km offset of a Mesozoic Granite, but possibly up to 9 km</a:t>
            </a:r>
          </a:p>
          <a:p>
            <a:r>
              <a:rPr lang="en-US" b="1" dirty="0" smtClean="0"/>
              <a:t>Youngest Movement/Oldest Movement: </a:t>
            </a:r>
            <a:r>
              <a:rPr lang="en-US" dirty="0" smtClean="0"/>
              <a:t>Most Displacement inferred to have occurred before 5.8 M.Y.,  due to a 5.8 </a:t>
            </a:r>
            <a:r>
              <a:rPr lang="en-US" dirty="0" err="1" smtClean="0"/>
              <a:t>m.y</a:t>
            </a:r>
            <a:r>
              <a:rPr lang="en-US" dirty="0" smtClean="0"/>
              <a:t>. intrusion that intrudes into and across the fault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77656" y="931359"/>
            <a:ext cx="2424223" cy="2641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40331" y="3306726"/>
            <a:ext cx="1792636" cy="2360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9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One: Right Slip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8579" y="-666941"/>
            <a:ext cx="6722482" cy="8327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37144" y="798452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33792" y="2191871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36649" y="4094921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3520" y="1221414"/>
            <a:ext cx="3615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  <a:r>
              <a:rPr lang="en-US" dirty="0" smtClean="0"/>
              <a:t>: Gumdrop Hills Fault: </a:t>
            </a:r>
          </a:p>
          <a:p>
            <a:r>
              <a:rPr lang="en-US" b="1" dirty="0" smtClean="0"/>
              <a:t>Location</a:t>
            </a:r>
            <a:r>
              <a:rPr lang="en-US" dirty="0" smtClean="0"/>
              <a:t>: Gills Range</a:t>
            </a:r>
          </a:p>
          <a:p>
            <a:r>
              <a:rPr lang="en-US" b="1" dirty="0" smtClean="0"/>
              <a:t>Total Offset</a:t>
            </a:r>
            <a:r>
              <a:rPr lang="en-US" dirty="0" smtClean="0"/>
              <a:t>: 6.4 km offset of a Mesozoic Granite, but possibly up to 9 km</a:t>
            </a:r>
          </a:p>
          <a:p>
            <a:r>
              <a:rPr lang="en-US" b="1" dirty="0" smtClean="0"/>
              <a:t>Youngest Movement/Oldest Movement: </a:t>
            </a:r>
            <a:r>
              <a:rPr lang="en-US" dirty="0" smtClean="0"/>
              <a:t>Most Displacement inferred to have occurred before 5.8 M.Y.,  due to a 5.8 </a:t>
            </a:r>
            <a:r>
              <a:rPr lang="en-US" dirty="0" err="1" smtClean="0"/>
              <a:t>m.y</a:t>
            </a:r>
            <a:r>
              <a:rPr lang="en-US" dirty="0" smtClean="0"/>
              <a:t>. intrusion that intrudes and extrudes along the fault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77656" y="931359"/>
            <a:ext cx="2424223" cy="2641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40331" y="3306726"/>
            <a:ext cx="1792636" cy="2360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05" y="800765"/>
            <a:ext cx="72294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4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One: Right Slip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8579" y="-666941"/>
            <a:ext cx="6722482" cy="8327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82363" y="3476847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93735" y="4166191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467256" y="5476653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3520" y="1277946"/>
            <a:ext cx="3615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  <a:r>
              <a:rPr lang="en-US" dirty="0" smtClean="0"/>
              <a:t>: Benton Springs Fault</a:t>
            </a:r>
          </a:p>
          <a:p>
            <a:r>
              <a:rPr lang="en-US" b="1" dirty="0" smtClean="0"/>
              <a:t>Location</a:t>
            </a:r>
            <a:r>
              <a:rPr lang="en-US" dirty="0" smtClean="0"/>
              <a:t>: in </a:t>
            </a:r>
            <a:r>
              <a:rPr lang="en-US" dirty="0" err="1" smtClean="0"/>
              <a:t>Gabbs</a:t>
            </a:r>
            <a:r>
              <a:rPr lang="en-US" dirty="0" smtClean="0"/>
              <a:t> Valley Range, near  Benton Spring</a:t>
            </a:r>
          </a:p>
          <a:p>
            <a:r>
              <a:rPr lang="en-US" b="1" dirty="0" smtClean="0"/>
              <a:t>Total Offset</a:t>
            </a:r>
            <a:r>
              <a:rPr lang="en-US" dirty="0" smtClean="0"/>
              <a:t>: 6.4-9.6 km based on displacement of cretaceous granitic pluton,</a:t>
            </a:r>
          </a:p>
          <a:p>
            <a:r>
              <a:rPr lang="en-US" b="1" dirty="0" smtClean="0"/>
              <a:t>Timing of Movement: </a:t>
            </a:r>
            <a:r>
              <a:rPr lang="en-US" dirty="0" smtClean="0"/>
              <a:t>since there’s about ~8 km of displacement of Tertiary volcanic rocks, most movement in the Tertiary.</a:t>
            </a:r>
          </a:p>
          <a:p>
            <a:r>
              <a:rPr lang="en-US" dirty="0" smtClean="0"/>
              <a:t>A Tuff deposited on preexisting fault scarp is 22-24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082363" y="3742661"/>
            <a:ext cx="1834116" cy="29983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6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One: Right Slip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8579" y="-666941"/>
            <a:ext cx="6722482" cy="8327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82363" y="3476847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93735" y="4166191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467256" y="5476653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3520" y="1277946"/>
            <a:ext cx="3615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  <a:r>
              <a:rPr lang="en-US" dirty="0" smtClean="0"/>
              <a:t>: Benton Springs Fault</a:t>
            </a:r>
          </a:p>
          <a:p>
            <a:r>
              <a:rPr lang="en-US" b="1" dirty="0" smtClean="0"/>
              <a:t>Location</a:t>
            </a:r>
            <a:r>
              <a:rPr lang="en-US" dirty="0" smtClean="0"/>
              <a:t>: in </a:t>
            </a:r>
            <a:r>
              <a:rPr lang="en-US" dirty="0" err="1" smtClean="0"/>
              <a:t>Gabbs</a:t>
            </a:r>
            <a:r>
              <a:rPr lang="en-US" dirty="0" smtClean="0"/>
              <a:t> Valley Range, near  Benton Spring</a:t>
            </a:r>
          </a:p>
          <a:p>
            <a:r>
              <a:rPr lang="en-US" b="1" dirty="0" smtClean="0"/>
              <a:t>Total Offset</a:t>
            </a:r>
            <a:r>
              <a:rPr lang="en-US" dirty="0" smtClean="0"/>
              <a:t>: 6.4-9.6 km based on displacement of cretaceous granitic pluton,</a:t>
            </a:r>
          </a:p>
          <a:p>
            <a:r>
              <a:rPr lang="en-US" b="1" dirty="0" smtClean="0"/>
              <a:t>Timing of Movement: </a:t>
            </a:r>
            <a:r>
              <a:rPr lang="en-US" dirty="0" smtClean="0"/>
              <a:t>since </a:t>
            </a:r>
            <a:r>
              <a:rPr lang="en-US" dirty="0" err="1" smtClean="0"/>
              <a:t>theres</a:t>
            </a:r>
            <a:r>
              <a:rPr lang="en-US" dirty="0" smtClean="0"/>
              <a:t> about ~8 km of displacement of Tertiary volcanic rocks, most movement in the Tertiary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082363" y="3742661"/>
            <a:ext cx="1834116" cy="29983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88" y="1501628"/>
            <a:ext cx="71818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4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719396"/>
          </a:xfrm>
        </p:spPr>
        <p:txBody>
          <a:bodyPr/>
          <a:lstStyle/>
          <a:p>
            <a:r>
              <a:rPr lang="en-US" dirty="0" smtClean="0"/>
              <a:t>Right-Slip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0" y="173740"/>
            <a:ext cx="2890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One: Right Slip Faults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8579" y="-666941"/>
            <a:ext cx="6722482" cy="8327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521748" y="3444949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006856" y="3918098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609594" y="5178054"/>
            <a:ext cx="1222744" cy="265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3520" y="1277946"/>
            <a:ext cx="36150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  <a:r>
              <a:rPr lang="en-US" dirty="0" smtClean="0"/>
              <a:t>: Petrified Springs Fault</a:t>
            </a:r>
          </a:p>
          <a:p>
            <a:r>
              <a:rPr lang="en-US" b="1" dirty="0" smtClean="0"/>
              <a:t>Location</a:t>
            </a:r>
            <a:r>
              <a:rPr lang="en-US" dirty="0" smtClean="0"/>
              <a:t>: Eastern </a:t>
            </a:r>
            <a:r>
              <a:rPr lang="en-US" dirty="0" err="1" smtClean="0"/>
              <a:t>Gabbs</a:t>
            </a:r>
            <a:r>
              <a:rPr lang="en-US" dirty="0" smtClean="0"/>
              <a:t> Valley Range, near Petrified Spring</a:t>
            </a:r>
          </a:p>
          <a:p>
            <a:r>
              <a:rPr lang="en-US" b="1" dirty="0" smtClean="0"/>
              <a:t>Total Offset</a:t>
            </a:r>
            <a:r>
              <a:rPr lang="en-US" dirty="0" smtClean="0"/>
              <a:t>: Undetermined due to lack of marker beds. (up to 16 km possibly due to copper mountain tuff displacement)</a:t>
            </a:r>
          </a:p>
          <a:p>
            <a:r>
              <a:rPr lang="en-US" b="1" dirty="0" smtClean="0"/>
              <a:t>Timing of Movement: </a:t>
            </a:r>
            <a:r>
              <a:rPr lang="en-US" dirty="0" smtClean="0"/>
              <a:t>Recent movement from 1932 earthquake, older bounds unknown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929866" y="2791049"/>
            <a:ext cx="2048546" cy="34927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4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715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Gabbs Valley Range-Well Exposed Segment of the Walker Lane in West-Central Nevada</vt:lpstr>
      <vt:lpstr>Regional Background</vt:lpstr>
      <vt:lpstr>Right-Slip Faults</vt:lpstr>
      <vt:lpstr>Right-Slip Faults</vt:lpstr>
      <vt:lpstr>Right-Slip Faults</vt:lpstr>
      <vt:lpstr>Right-Slip Faults</vt:lpstr>
      <vt:lpstr>Right-Slip Faults</vt:lpstr>
      <vt:lpstr>Right-Slip Faults</vt:lpstr>
      <vt:lpstr>Right-Slip Faults</vt:lpstr>
      <vt:lpstr>Right-Slip Faults</vt:lpstr>
      <vt:lpstr>Right-Slip Faults</vt:lpstr>
      <vt:lpstr>Right-Slip Faults</vt:lpstr>
      <vt:lpstr>Summary</vt:lpstr>
    </vt:vector>
  </TitlesOfParts>
  <Company>University Of Nevada,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Gabbs Valley Range-Well Exposed Segment of the Walker Lane in West-Central Nevada</dc:title>
  <dc:creator>Kurt O Kraal</dc:creator>
  <cp:lastModifiedBy>Kurt O Kraal</cp:lastModifiedBy>
  <cp:revision>8</cp:revision>
  <dcterms:created xsi:type="dcterms:W3CDTF">2020-02-11T21:51:34Z</dcterms:created>
  <dcterms:modified xsi:type="dcterms:W3CDTF">2020-02-11T22:49:22Z</dcterms:modified>
</cp:coreProperties>
</file>